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544" r:id="rId3"/>
    <p:sldId id="546" r:id="rId4"/>
    <p:sldId id="548" r:id="rId5"/>
    <p:sldId id="550" r:id="rId6"/>
    <p:sldId id="551" r:id="rId7"/>
    <p:sldId id="552" r:id="rId8"/>
    <p:sldId id="578" r:id="rId9"/>
    <p:sldId id="528" r:id="rId10"/>
    <p:sldId id="529" r:id="rId11"/>
    <p:sldId id="530" r:id="rId12"/>
    <p:sldId id="531" r:id="rId13"/>
    <p:sldId id="274" r:id="rId14"/>
    <p:sldId id="553" r:id="rId15"/>
    <p:sldId id="535" r:id="rId16"/>
    <p:sldId id="486" r:id="rId17"/>
    <p:sldId id="487" r:id="rId18"/>
    <p:sldId id="511" r:id="rId19"/>
    <p:sldId id="512" r:id="rId20"/>
    <p:sldId id="513" r:id="rId21"/>
    <p:sldId id="514" r:id="rId22"/>
    <p:sldId id="515" r:id="rId23"/>
    <p:sldId id="516" r:id="rId24"/>
    <p:sldId id="411" r:id="rId25"/>
    <p:sldId id="404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215D47-A642-4CFD-9D4F-4B81C8EE0C16}" v="6" dt="2026-06-04T12:32:45.6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84" d="100"/>
          <a:sy n="84" d="100"/>
        </p:scale>
        <p:origin x="108" y="3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32:45.688" v="1673"/>
      <pc:docMkLst>
        <pc:docMk/>
      </pc:docMkLst>
      <pc:sldChg chg="modSp mod">
        <pc:chgData name="Glen Jones" userId="e846aaca-4b24-4b13-b0d0-f2308e16b284" providerId="ADAL" clId="{ED47ACC3-9597-4D89-A1DC-43CF280EF274}" dt="2026-05-07T09:58:07.104" v="1635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7T09:58:07.104" v="1635" actId="20577"/>
          <ac:spMkLst>
            <pc:docMk/>
            <pc:sldMk cId="0" sldId="277"/>
            <ac:spMk id="4" creationId="{0B9E1FD1-27E8-462B-3F94-21766A55538E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5-07T09:57:46.973" v="1630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07T09:57:46.973" v="1630" actId="20577"/>
          <ac:spMkLst>
            <pc:docMk/>
            <pc:sldMk cId="3920872163" sldId="512"/>
            <ac:spMk id="12" creationId="{54F6DB60-81D5-DE19-3327-4EEC23532509}"/>
          </ac:spMkLst>
        </pc:spChg>
      </pc:sldChg>
      <pc:sldChg chg="addSp modSp add mod modAnim">
        <pc:chgData name="Glen Jones" userId="e846aaca-4b24-4b13-b0d0-f2308e16b284" providerId="ADAL" clId="{ED47ACC3-9597-4D89-A1DC-43CF280EF274}" dt="2026-06-04T12:32:45.688" v="1673"/>
        <pc:sldMkLst>
          <pc:docMk/>
          <pc:sldMk cId="2004214985" sldId="548"/>
        </pc:sldMkLst>
        <pc:spChg chg="add mod">
          <ac:chgData name="Glen Jones" userId="e846aaca-4b24-4b13-b0d0-f2308e16b284" providerId="ADAL" clId="{ED47ACC3-9597-4D89-A1DC-43CF280EF274}" dt="2026-06-04T12:32:29.772" v="1670" actId="115"/>
          <ac:spMkLst>
            <pc:docMk/>
            <pc:sldMk cId="2004214985" sldId="548"/>
            <ac:spMk id="13" creationId="{5146FE40-D16C-3BA8-29A7-0E96D3F2AB0E}"/>
          </ac:spMkLst>
        </pc:spChg>
      </pc:sldChg>
      <pc:sldChg chg="add">
        <pc:chgData name="Glen Jones" userId="e846aaca-4b24-4b13-b0d0-f2308e16b284" providerId="ADAL" clId="{ED47ACC3-9597-4D89-A1DC-43CF280EF274}" dt="2026-05-07T09:01:57.806" v="1596"/>
        <pc:sldMkLst>
          <pc:docMk/>
          <pc:sldMk cId="3930386721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0A9D0-8780-7AAA-2710-FFFD2244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1E539-ADA6-01FD-F002-C33B8E81BA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5CE88-DCA1-BB48-0BC4-77F0B1B8D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7B66A-A746-AABE-59DB-873B9E994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0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201839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Exceptions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CF7DF-C6B9-AAAC-F237-2954031F6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EBE8636-6143-654F-AC84-0060D80B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04665-3652-D2FC-91A1-71D9CB3C7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64FF56-FBE4-265D-5569-CAC2E10F12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74715A-6FB1-BB0A-F08D-A9BF96AAA92E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AC6A5F-E96F-8ADA-6D0D-C8206AC1A541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1921A0E-F931-1F15-395E-C77128BA5589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9494ED-192C-C26D-550D-3C92D8F18C5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0BEC5B-91DD-1188-DA68-7BAFCBE91BBD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921E48-1D83-B472-70E5-74203C94291A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D075A3C-05F8-7D9E-EF7A-10B934D8C83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CC5F5DD-D5CA-04DE-D571-6BAB95718D69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4EFDA07-99D6-09CC-85FF-EEBF28CF3591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65B2FE1-024E-4BE5-548C-79E6F4C3A837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D5260B-A53D-EE66-DD01-F34C5924A951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97F908C-E7BE-5437-6785-2F1FEB308663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D967753-8F9E-F7B3-1F84-14E9C4D77E35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29666BB-B66B-929E-63AF-FB807A965337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A9E2971-90C5-6973-CEC4-81B7CDCE742C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60410E-ACFA-7887-5F58-EA263BDAAE96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8A5933F-11E9-EAF7-20AD-1E55F75D55A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2B50F2-1B65-F625-AE72-147C0981A167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279D6107-42F2-D0DC-63CC-E58B3E430AD0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561732F-4836-8B86-059F-576295178187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3685C9-71ED-2A5F-810D-C19FCA2864E6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069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2" y="22543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2353581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5004619" y="1371990"/>
            <a:ext cx="13697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4492527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2183" y="4226672"/>
            <a:ext cx="782320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y is part of the phoneme /ay/.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2" y="3240517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pronounce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plaied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78556" y="5319810"/>
            <a:ext cx="8991681" cy="109681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Y to maintain the pronunciation/keep the word decodable.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I,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enjoiing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82861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an I,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 NOT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75915" y="13163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20437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342900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friendlyest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339194-EF91-D009-AC19-4B9C78BCF82C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110B0978-C653-A8C6-78A8-0C3EDE255665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D85D52-0FE0-05E4-5A0E-E5FC0DB89BC2}"/>
              </a:ext>
            </a:extLst>
          </p:cNvPr>
          <p:cNvSpPr txBox="1">
            <a:spLocks/>
          </p:cNvSpPr>
          <p:nvPr/>
        </p:nvSpPr>
        <p:spPr>
          <a:xfrm>
            <a:off x="1232156" y="2118864"/>
            <a:ext cx="18257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96ACD82-C957-0519-3C50-CACEA1BDA585}"/>
              </a:ext>
            </a:extLst>
          </p:cNvPr>
          <p:cNvSpPr txBox="1">
            <a:spLocks/>
          </p:cNvSpPr>
          <p:nvPr/>
        </p:nvSpPr>
        <p:spPr>
          <a:xfrm>
            <a:off x="6016609" y="2084750"/>
            <a:ext cx="12527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7838A9F-CBAD-FB2D-5026-CFF377763FFB}"/>
              </a:ext>
            </a:extLst>
          </p:cNvPr>
          <p:cNvSpPr/>
          <p:nvPr/>
        </p:nvSpPr>
        <p:spPr>
          <a:xfrm>
            <a:off x="7473832" y="22468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122E63-6060-E339-A1E0-BAF1815DAB61}"/>
              </a:ext>
            </a:extLst>
          </p:cNvPr>
          <p:cNvSpPr txBox="1">
            <a:spLocks/>
          </p:cNvSpPr>
          <p:nvPr/>
        </p:nvSpPr>
        <p:spPr>
          <a:xfrm>
            <a:off x="8881013" y="2052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friendliest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D62F56-366F-F6B0-9642-578572FCD86D}"/>
              </a:ext>
            </a:extLst>
          </p:cNvPr>
          <p:cNvSpPr/>
          <p:nvPr/>
        </p:nvSpPr>
        <p:spPr>
          <a:xfrm>
            <a:off x="5400940" y="22468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DF5FE2C-BF47-3DEB-013A-6DE9A865C992}"/>
              </a:ext>
            </a:extLst>
          </p:cNvPr>
          <p:cNvSpPr txBox="1">
            <a:spLocks/>
          </p:cNvSpPr>
          <p:nvPr/>
        </p:nvSpPr>
        <p:spPr>
          <a:xfrm>
            <a:off x="3878105" y="2066911"/>
            <a:ext cx="131833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6133575C-B143-3C73-261D-54C475F232E2}"/>
              </a:ext>
            </a:extLst>
          </p:cNvPr>
          <p:cNvSpPr/>
          <p:nvPr/>
        </p:nvSpPr>
        <p:spPr>
          <a:xfrm>
            <a:off x="3262436" y="22529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2113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6" grpId="0" animBg="1"/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</a:t>
            </a:r>
            <a:r>
              <a:rPr lang="en-GB" sz="3400" dirty="0" err="1">
                <a:solidFill>
                  <a:schemeClr val="bg1"/>
                </a:solidFill>
              </a:rPr>
              <a:t>applys</a:t>
            </a:r>
            <a:r>
              <a:rPr lang="en-GB" sz="3400" dirty="0">
                <a:solidFill>
                  <a:schemeClr val="bg1"/>
                </a:solidFill>
              </a:rPr>
              <a:t> to everyone, and it was clearly </a:t>
            </a:r>
            <a:r>
              <a:rPr lang="en-GB" sz="3400" dirty="0" err="1">
                <a:solidFill>
                  <a:schemeClr val="bg1"/>
                </a:solidFill>
              </a:rPr>
              <a:t>displaied</a:t>
            </a:r>
            <a:r>
              <a:rPr lang="en-GB" sz="3400" dirty="0">
                <a:solidFill>
                  <a:schemeClr val="bg1"/>
                </a:solidFill>
              </a:rPr>
              <a:t> on the </a:t>
            </a:r>
            <a:r>
              <a:rPr lang="en-GB" sz="3400" dirty="0" err="1">
                <a:solidFill>
                  <a:schemeClr val="bg1"/>
                </a:solidFill>
              </a:rPr>
              <a:t>noticboard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applies</a:t>
            </a:r>
            <a:r>
              <a:rPr lang="en-GB" sz="3400" dirty="0">
                <a:solidFill>
                  <a:schemeClr val="bg1"/>
                </a:solidFill>
              </a:rPr>
              <a:t> to everyone, and it was clearly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displayed</a:t>
            </a:r>
            <a:r>
              <a:rPr lang="en-GB" sz="3400" dirty="0">
                <a:solidFill>
                  <a:schemeClr val="bg1"/>
                </a:solidFill>
              </a:rPr>
              <a:t> on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noticeboard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new rule applies to everyone, and it was clearly displayed on the noticeboard.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</a:t>
            </a:r>
            <a:r>
              <a:rPr lang="en-GB" sz="3400" dirty="0" err="1">
                <a:solidFill>
                  <a:schemeClr val="bg1"/>
                </a:solidFill>
              </a:rPr>
              <a:t>greedyness</a:t>
            </a:r>
            <a:r>
              <a:rPr lang="en-GB" sz="3400" dirty="0">
                <a:solidFill>
                  <a:schemeClr val="bg1"/>
                </a:solidFill>
              </a:rPr>
              <a:t>, some of the </a:t>
            </a:r>
            <a:r>
              <a:rPr lang="en-GB" sz="3400" dirty="0" err="1">
                <a:solidFill>
                  <a:schemeClr val="bg1"/>
                </a:solidFill>
              </a:rPr>
              <a:t>partys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</a:p>
          <a:p>
            <a:pPr algn="ctr"/>
            <a:r>
              <a:rPr lang="en-GB" sz="3400" dirty="0" err="1">
                <a:solidFill>
                  <a:schemeClr val="bg1"/>
                </a:solidFill>
              </a:rPr>
              <a:t>delaied</a:t>
            </a:r>
            <a:r>
              <a:rPr lang="en-GB" sz="3400" dirty="0">
                <a:solidFill>
                  <a:schemeClr val="bg1"/>
                </a:solidFill>
              </a:rPr>
              <a:t>, which made people feel </a:t>
            </a:r>
            <a:r>
              <a:rPr lang="en-GB" sz="3400" dirty="0" err="1">
                <a:solidFill>
                  <a:schemeClr val="bg1"/>
                </a:solidFill>
              </a:rPr>
              <a:t>sillyer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greediness</a:t>
            </a:r>
            <a:r>
              <a:rPr lang="en-GB" sz="3400" dirty="0">
                <a:solidFill>
                  <a:schemeClr val="bg1"/>
                </a:solidFill>
              </a:rPr>
              <a:t>, some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parties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delayed</a:t>
            </a:r>
            <a:r>
              <a:rPr lang="en-GB" sz="3400" dirty="0">
                <a:solidFill>
                  <a:schemeClr val="bg1"/>
                </a:solidFill>
              </a:rPr>
              <a:t>, which made people feel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sillier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Because of greediness, some of the parties were delayed, which made people feel sillier.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70370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73364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applied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applies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friendlier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friendliest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greediness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bodies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parties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sillier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enjoyed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displayed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reusable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46FE40-D16C-3BA8-29A7-0E96D3F2AB0E}"/>
              </a:ext>
            </a:extLst>
          </p:cNvPr>
          <p:cNvSpPr txBox="1">
            <a:spLocks/>
          </p:cNvSpPr>
          <p:nvPr/>
        </p:nvSpPr>
        <p:spPr>
          <a:xfrm>
            <a:off x="2887977" y="5961876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386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Microsoft Office PowerPoint</Application>
  <PresentationFormat>Widescreen</PresentationFormat>
  <Paragraphs>215</Paragraphs>
  <Slides>26</Slides>
  <Notes>16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 -&gt; I Exceptions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2026-06-04T12:32:47Z</dcterms:modified>
</cp:coreProperties>
</file>